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79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58645-B2E7-9105-80C0-606D865806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05C452-5C9B-8F71-8498-240AA783BB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84A0F2-0CED-C95B-4A8F-C5F79F62FF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5A7D6B-8E23-3A96-2389-83C149251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F1902E-37C1-8C5C-D4F6-5A1391B2B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981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57AEA-5E9B-DAE6-9F3E-438275F9F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F01B8E-0F80-AF6A-D0AE-31F500CCC6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358822-B991-1184-E543-06928A554C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AD38C-CA93-5F68-39E7-D276EB2DD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467536-6A23-AA30-11C5-A9CE79045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40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6BC35D-E638-9939-F681-FC1803FA10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EBF1CA-114B-DD98-01A5-59F899BE4D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C31EE-B6A2-4E4A-3EA8-035040B098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AA1A-5332-FFD0-9C68-E00DD4420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25599-DF93-0107-4617-9944996C8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62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9C60D-34F2-2C28-D98C-5D3D3B202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8122B8-70D6-F658-411F-EC38A4B750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2717AF-FBDB-F2C6-FA65-C9945C3D7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60E3F7-6061-3E92-557D-C937D652D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0B34C3-9B21-D02F-EECC-4CB877C6B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09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28E16F-F898-70DA-1EFF-32F20F50C9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FC3AB2-049F-8185-29EE-15DDE1BF9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832E47-0776-1D8E-8D48-C28A67A3F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CFEF38-9A29-95BF-406E-010E10635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B5E90-D2AC-D6D7-9A8D-A26DAFF17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93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16F48-A266-A355-B5CD-949052A2C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056507-ABB0-362C-1EA4-714BF77E357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0992AC-816E-CC2E-939C-6C3CEBD464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33E3B9-829D-05C2-96D7-63FEDF422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6401B1-81A2-CA6D-11BB-C0F19C845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F3F0A2-3E33-D7FE-B369-9AB4779B21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310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674DB-4414-60AF-96D6-7B60AA33E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2F70A-5A17-5A2C-2E28-3B9E876F0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D13A3-A948-32BF-6D9F-30369DB9FA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28F4772-5E8E-1654-A9F9-30C29A55D9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00A7D6E-C938-0F49-BE16-E898F05BEB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0D696E8-D8BA-42DE-A9DE-BC6668826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56E1237-2E78-B3F4-A85A-AA77EC25E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F7090F-E7FD-7F8A-A469-6A2D726A8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84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9819FB-F5E9-2C09-5DA2-82F5ADAB4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264D07-9695-3C95-0D13-5925CAEC9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DFA42F-117C-FA3C-869A-B87CA9538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7E3EAA-0A9A-4910-550A-AE3DB804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79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B85D94A-C825-D07B-F6CD-48EDC6F55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048BF2-02CF-9E2D-8815-BFD30289C8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48BDC9-CFD1-40B7-EDB0-329E4B4D1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705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1CC2D4-3241-2494-55B0-F425D2204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BA97F9-37C9-CA90-C2A7-818A71FC5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295CC1-09B4-59EF-5370-67D03AADCE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16005E-323B-EE12-F842-33AC6687A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8DCCF8-0E9A-D0C4-96AF-0D96453539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DE901-3640-5E8F-F2CD-50F51D6DC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043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4946B-372C-A716-3B10-4EB87AF70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CA0046-B9A5-654B-347B-2477AAB2F55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E244BA-FE13-59BD-C17F-E86252FA5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9ACA40-74C3-8247-E291-BF4A94B5B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98D7F2-F414-E80D-A70B-E63B9FE6B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9B4DDE-9C4D-97E8-ADF2-FDDF47F97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81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4C8C12-DC7B-F79D-6DF3-9ACBEA9ABD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EB354-588C-51F1-3960-1D8A2BF5C7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11CB8B-F2A0-95FF-3E31-39AEA012B6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8F066-E798-4BF5-A27B-29438CA07CFB}" type="datetimeFigureOut">
              <a:rPr lang="en-US" smtClean="0"/>
              <a:t>6/27/2023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EEEBEA-0B80-00CA-9DC7-792BCFFA3E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A1DBA0-1815-5FD5-EE88-70C02F9EAE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3F9C3-56FF-46EA-9EBA-B22FB49EC5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60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601C2-E8CB-40D5-D1B8-76CA7FE61B1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3E0ED0-2342-FB7A-F37E-7D43AB7088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487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EA936B-9533-D2CB-2D63-C0C2DAB6F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ABF2ED-A938-265E-D908-FE50AFD282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2BEA39-C199-3CCA-DBEE-8D0326C6C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603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FC086-E6B1-5F60-1E6D-60E6121FE2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BCE27-2ECC-2991-AA88-E6557B38F0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418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Baker, Kirk</dc:creator>
  <cp:lastModifiedBy>Baker, Kirk</cp:lastModifiedBy>
  <cp:revision>1</cp:revision>
  <dcterms:created xsi:type="dcterms:W3CDTF">2023-06-27T19:16:06Z</dcterms:created>
  <dcterms:modified xsi:type="dcterms:W3CDTF">2023-06-27T19:16:06Z</dcterms:modified>
</cp:coreProperties>
</file>